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3" r:id="rId15"/>
    <p:sldId id="272" r:id="rId16"/>
    <p:sldId id="270" r:id="rId17"/>
    <p:sldId id="271" r:id="rId18"/>
    <p:sldId id="286" r:id="rId19"/>
    <p:sldId id="287" r:id="rId20"/>
    <p:sldId id="275" r:id="rId21"/>
    <p:sldId id="285" r:id="rId22"/>
    <p:sldId id="283" r:id="rId23"/>
    <p:sldId id="284" r:id="rId24"/>
    <p:sldId id="277" r:id="rId25"/>
    <p:sldId id="278" r:id="rId26"/>
    <p:sldId id="279" r:id="rId27"/>
    <p:sldId id="280" r:id="rId28"/>
    <p:sldId id="281" r:id="rId29"/>
    <p:sldId id="282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Extra Bold" panose="020B0604020202020204" charset="0"/>
      <p:regular r:id="rId40"/>
    </p:embeddedFont>
    <p:embeddedFont>
      <p:font typeface="Open Sans Light" panose="020B0306030504020204" pitchFamily="34" charset="0"/>
      <p:regular r:id="rId41"/>
      <p:italic r:id="rId42"/>
    </p:embeddedFont>
    <p:embeddedFont>
      <p:font typeface="Open Sans Light Bold" panose="020B0604020202020204" charset="0"/>
      <p:regular r:id="rId43"/>
    </p:embeddedFont>
    <p:embeddedFont>
      <p:font typeface="Open Sans Light Italics" panose="020B0604020202020204" charset="0"/>
      <p:regular r:id="rId44"/>
    </p:embeddedFont>
    <p:embeddedFont>
      <p:font typeface="Open Sauce Light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E1B8-CCA5-4FD7-9A2C-30F1297957B6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9338-DE33-4EB6-83A0-A2B78A7382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6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8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5" Type="http://schemas.openxmlformats.org/officeDocument/2006/relationships/image" Target="../media/image1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ank/AirplaneDocGenerator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DDB97C8-0272-4758-B8AF-FD3ED524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35336" y="5461381"/>
            <a:ext cx="8136509" cy="40537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3948" y="3840412"/>
            <a:ext cx="16380104" cy="2606176"/>
            <a:chOff x="0" y="0"/>
            <a:chExt cx="12589332" cy="2003040"/>
          </a:xfrm>
        </p:grpSpPr>
        <p:sp>
          <p:nvSpPr>
            <p:cNvPr id="4" name="Freeform 4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4530" y="4316464"/>
            <a:ext cx="1612952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Airplane Doc Generator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948" y="6651022"/>
            <a:ext cx="2000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AFAFA"/>
                </a:solidFill>
                <a:latin typeface="Open Sans Light"/>
              </a:rPr>
              <a:t>2ª </a:t>
            </a:r>
            <a:r>
              <a:rPr lang="en-US" sz="3399" dirty="0" err="1">
                <a:solidFill>
                  <a:srgbClr val="FAFAFA"/>
                </a:solidFill>
                <a:latin typeface="Open Sans Light"/>
              </a:rPr>
              <a:t>Entrega</a:t>
            </a:r>
            <a:endParaRPr lang="en-US" sz="3399" dirty="0">
              <a:solidFill>
                <a:srgbClr val="FAFAFA"/>
              </a:solidFill>
              <a:latin typeface="Open Sa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0926" y="8934767"/>
            <a:ext cx="54311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Open Sans Light"/>
              </a:rPr>
              <a:t>Um projeto da equipe CRAB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2B99A27-8A9D-458F-94A8-D4A3379B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429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 de revisões de um projeto de manual;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 e exportação de projetos;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Geração da Lista de Páginas Efetivas (LEP).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533BE374-9892-4865-B35D-F6AE271D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versões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Full e  Delta.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6000" y="4424551"/>
            <a:ext cx="6096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Mock-ups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12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1CC4974-142A-44F6-A7F7-900E65FFB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98623" y="0"/>
            <a:ext cx="12242277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13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3743785-9818-4451-81BC-375A9D97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1371" y="0"/>
            <a:ext cx="123052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14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A1F0DC8C-91AB-4B2F-BD84-6DEA91E55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64840" y="0"/>
            <a:ext cx="1415832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15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7337AC9-B4B4-4E9C-83B1-BA048CD42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69759" y="0"/>
            <a:ext cx="1274848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16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5F83F39-D729-4984-B6F5-5B91515D5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5750" y="0"/>
            <a:ext cx="148365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17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18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3AF6288-A946-41A7-9D9E-8790EFD8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85" y="0"/>
            <a:ext cx="1487343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19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6" name="Imagem 5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0015CDA1-435E-4D47-9E24-957CE3762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79" y="0"/>
            <a:ext cx="1484384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3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2232" y="7789608"/>
            <a:ext cx="2771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Bárbara 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3416" y="8288363"/>
            <a:ext cx="286955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Scrum Master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4739" y="7789608"/>
            <a:ext cx="3178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Rafael Furtado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326" y="8303323"/>
            <a:ext cx="27433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Product Owner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6706" y="7789608"/>
            <a:ext cx="38862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Alberto de Mattos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766" y="8303323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02</a:t>
            </a:r>
          </a:p>
        </p:txBody>
      </p:sp>
      <p:pic>
        <p:nvPicPr>
          <p:cNvPr id="18" name="Imagem 17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B81C624-72C2-4EB3-9821-306689CA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10262" r="-483" b="13018"/>
          <a:stretch/>
        </p:blipFill>
        <p:spPr>
          <a:xfrm>
            <a:off x="2072743" y="3838891"/>
            <a:ext cx="3590899" cy="3590899"/>
          </a:xfrm>
          <a:prstGeom prst="ellipse">
            <a:avLst/>
          </a:prstGeom>
        </p:spPr>
      </p:pic>
      <p:pic>
        <p:nvPicPr>
          <p:cNvPr id="3" name="Imagem 2" descr="Jovem posando para foto&#10;&#10;Descrição gerada automaticamente">
            <a:extLst>
              <a:ext uri="{FF2B5EF4-FFF2-40B4-BE49-F238E27FC236}">
                <a16:creationId xmlns:a16="http://schemas.microsoft.com/office/drawing/2014/main" id="{E8AB5173-C262-4A8C-BF93-31A0A8EA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49" y="3838891"/>
            <a:ext cx="3590899" cy="3590899"/>
          </a:xfrm>
          <a:prstGeom prst="ellipse">
            <a:avLst/>
          </a:prstGeom>
        </p:spPr>
      </p:pic>
      <p:pic>
        <p:nvPicPr>
          <p:cNvPr id="19" name="Imagem 18" descr="Homem de terno e gravata posando para foto&#10;&#10;Descrição gerada automaticamente">
            <a:extLst>
              <a:ext uri="{FF2B5EF4-FFF2-40B4-BE49-F238E27FC236}">
                <a16:creationId xmlns:a16="http://schemas.microsoft.com/office/drawing/2014/main" id="{A084B5B8-7E7F-431D-82AD-4619921C6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r="7599" b="-866"/>
          <a:stretch/>
        </p:blipFill>
        <p:spPr>
          <a:xfrm>
            <a:off x="12624358" y="3872209"/>
            <a:ext cx="3590899" cy="3590899"/>
          </a:xfrm>
          <a:prstGeom prst="ellipse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9B0B514-1613-4D7C-B7C7-BDBF5C3B3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Segunda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20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4F1A733-C3D0-4D5A-B5C1-5BD4F841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21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34F2C5B-4AB8-444E-A8CA-9FBB7DA72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2643696A-F90C-4330-B0A5-912C303A6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03407"/>
            <a:ext cx="12649200" cy="94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8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de valor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22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C01BF4C-4EC0-40F9-A250-BFEACCCF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7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6ECCF1AE-F695-4C1A-ADF7-AA071C00D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23</a:t>
            </a:r>
          </a:p>
        </p:txBody>
      </p:sp>
      <p:pic>
        <p:nvPicPr>
          <p:cNvPr id="6" name="Apresentação Sprint 2">
            <a:hlinkClick r:id="" action="ppaction://media"/>
            <a:extLst>
              <a:ext uri="{FF2B5EF4-FFF2-40B4-BE49-F238E27FC236}">
                <a16:creationId xmlns:a16="http://schemas.microsoft.com/office/drawing/2014/main" id="{CB1F87CF-132E-4931-AF79-CF0BCE472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2311" y="798887"/>
            <a:ext cx="15423378" cy="86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77336" y="4424551"/>
            <a:ext cx="967940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Banco de dados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24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166BC07B-8151-4994-B130-B9DB4E15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25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1105838-2A87-4C97-8C64-39E47FD97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50DB4-AB14-4C6A-8320-B04C945C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02" y="380999"/>
            <a:ext cx="15015396" cy="95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2FC5F78-77FE-4AB0-9049-4DF4F539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684156" y="474075"/>
            <a:ext cx="6971756" cy="1109249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38479" y="660607"/>
            <a:ext cx="2599478" cy="65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 dirty="0">
                <a:solidFill>
                  <a:srgbClr val="FFFFFF"/>
                </a:solidFill>
                <a:latin typeface="Open Sans Extra Bold"/>
              </a:rPr>
              <a:t>Burndown</a:t>
            </a:r>
          </a:p>
        </p:txBody>
      </p:sp>
      <p:pic>
        <p:nvPicPr>
          <p:cNvPr id="13" name="Imagem 12" descr="Gráfico, Gráfico de linhas&#10;&#10;Descrição gerada automaticamente">
            <a:extLst>
              <a:ext uri="{FF2B5EF4-FFF2-40B4-BE49-F238E27FC236}">
                <a16:creationId xmlns:a16="http://schemas.microsoft.com/office/drawing/2014/main" id="{7431F82E-2161-4716-8B56-956309A9D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051" y="1633284"/>
            <a:ext cx="13597898" cy="6522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81200" y="4541878"/>
            <a:ext cx="14097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Tecnologias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utilizadas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27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B7E55C7-6FD3-40A2-983C-88D98F51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6811" y="3376536"/>
            <a:ext cx="3786070" cy="3786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28964" y="839473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753600" y="6286500"/>
            <a:ext cx="3040151" cy="30401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20070" y="0"/>
            <a:ext cx="3645172" cy="36451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512188" y="6388355"/>
            <a:ext cx="2083519" cy="2938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769490" y="5257800"/>
            <a:ext cx="2075458" cy="29269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271858" y="550518"/>
            <a:ext cx="2617187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361830" y="2896873"/>
            <a:ext cx="2966634" cy="266165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28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83224952-FEC2-4AB4-ACB7-7E95AA5A14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9298"/>
            <a:ext cx="796064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Obrigado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pela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atenção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374" y="6402551"/>
            <a:ext cx="81153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QR Code do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nosso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repositório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29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B55853-1CA7-4EB7-B475-1B00D7AF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6953" r="6222" b="6953"/>
          <a:stretch/>
        </p:blipFill>
        <p:spPr>
          <a:xfrm>
            <a:off x="10888096" y="1419298"/>
            <a:ext cx="5562600" cy="5486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2D18438-A0EC-4377-B8A4-1767B0CDA73D}"/>
              </a:ext>
            </a:extLst>
          </p:cNvPr>
          <p:cNvSpPr txBox="1"/>
          <p:nvPr/>
        </p:nvSpPr>
        <p:spPr>
          <a:xfrm>
            <a:off x="10179627" y="7048500"/>
            <a:ext cx="7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https://github.com/Syank/AirplaneDocGenerator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3CAE268-B512-4900-AC8B-DC641E13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03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79D6E5AC-1F4D-41C7-AFF9-9611F7578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789389A5-CB68-4C6E-AA73-FEC32A57EB92}"/>
              </a:ext>
            </a:extLst>
          </p:cNvPr>
          <p:cNvSpPr txBox="1"/>
          <p:nvPr/>
        </p:nvSpPr>
        <p:spPr>
          <a:xfrm>
            <a:off x="1901576" y="7723980"/>
            <a:ext cx="39332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Carolina Margiotti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83B478B-E723-4D9C-BD54-9BAC35546A96}"/>
              </a:ext>
            </a:extLst>
          </p:cNvPr>
          <p:cNvSpPr txBox="1"/>
          <p:nvPr/>
        </p:nvSpPr>
        <p:spPr>
          <a:xfrm>
            <a:off x="1387152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A032F376-FB82-4AB4-9421-DAD881BD3CFB}"/>
              </a:ext>
            </a:extLst>
          </p:cNvPr>
          <p:cNvSpPr txBox="1"/>
          <p:nvPr/>
        </p:nvSpPr>
        <p:spPr>
          <a:xfrm>
            <a:off x="7073426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Francisco Norberto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D95EFE8E-1FCF-4B8D-9F20-39C77DAA2CD5}"/>
              </a:ext>
            </a:extLst>
          </p:cNvPr>
          <p:cNvSpPr txBox="1"/>
          <p:nvPr/>
        </p:nvSpPr>
        <p:spPr>
          <a:xfrm>
            <a:off x="6662958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19" name="Imagem 18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46FB6787-CE4A-486C-AD66-16539906F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50" y="3773264"/>
            <a:ext cx="3590899" cy="3590899"/>
          </a:xfrm>
          <a:prstGeom prst="ellipse">
            <a:avLst/>
          </a:prstGeom>
        </p:spPr>
      </p:pic>
      <p:pic>
        <p:nvPicPr>
          <p:cNvPr id="20" name="Imagem 19" descr="Rosto de mulher&#10;&#10;Descrição gerada automaticamente">
            <a:extLst>
              <a:ext uri="{FF2B5EF4-FFF2-40B4-BE49-F238E27FC236}">
                <a16:creationId xmlns:a16="http://schemas.microsoft.com/office/drawing/2014/main" id="{851818A8-F5C2-40AF-80E9-F85ABD2E9F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72740" y="3773264"/>
            <a:ext cx="3590899" cy="3590899"/>
          </a:xfrm>
          <a:prstGeom prst="ellipse">
            <a:avLst/>
          </a:prstGeom>
        </p:spPr>
      </p:pic>
      <p:pic>
        <p:nvPicPr>
          <p:cNvPr id="21" name="Imagem 20" descr="Mulher com óculos de grau&#10;&#10;Descrição gerada automaticamente">
            <a:extLst>
              <a:ext uri="{FF2B5EF4-FFF2-40B4-BE49-F238E27FC236}">
                <a16:creationId xmlns:a16="http://schemas.microsoft.com/office/drawing/2014/main" id="{1FC6077F-20E0-4465-9CD0-F09C138C8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845" y="3655918"/>
            <a:ext cx="3760529" cy="3825590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5F45F130-C25D-4155-9AD4-E0F31F8A0031}"/>
              </a:ext>
            </a:extLst>
          </p:cNvPr>
          <p:cNvSpPr txBox="1"/>
          <p:nvPr/>
        </p:nvSpPr>
        <p:spPr>
          <a:xfrm>
            <a:off x="12453189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Anna Yamada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CFA69B43-F0BF-4F11-AFFB-54AA172FCBBA}"/>
              </a:ext>
            </a:extLst>
          </p:cNvPr>
          <p:cNvSpPr txBox="1"/>
          <p:nvPr/>
        </p:nvSpPr>
        <p:spPr>
          <a:xfrm>
            <a:off x="12042721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197418" y="4483093"/>
            <a:ext cx="44392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04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E89E17A-9A51-4E23-8D9A-D71C9181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61399066-B13A-466B-97AB-DBB1B1337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68850" y="624766"/>
            <a:ext cx="989914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O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nosso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8851" y="2568657"/>
            <a:ext cx="67381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Visão geral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775" y="4092414"/>
            <a:ext cx="16490449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pt-BR" sz="3399" b="1" dirty="0">
                <a:solidFill>
                  <a:srgbClr val="FFFFFF"/>
                </a:solidFill>
                <a:latin typeface="Open Sans Light"/>
              </a:rPr>
              <a:t>Automatizar a geração de manuais </a:t>
            </a:r>
            <a:r>
              <a:rPr lang="pt-BR" sz="3399" dirty="0">
                <a:solidFill>
                  <a:srgbClr val="FFFFFF"/>
                </a:solidFill>
                <a:latin typeface="Open Sans Light"/>
              </a:rPr>
              <a:t>para aeronaves, pois, atualmente, o processo é feito de forma manual.</a:t>
            </a: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3620DD1D-D81D-4B97-9CA9-91268A92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38203" y="4457700"/>
            <a:ext cx="5816660" cy="31512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2534" y="567841"/>
            <a:ext cx="7602930" cy="12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6"/>
              </a:lnSpc>
            </a:pP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Nossa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solução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3134" y="2201852"/>
            <a:ext cx="5621729" cy="1916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pt-BR" sz="2700" dirty="0">
                <a:solidFill>
                  <a:srgbClr val="FFFFFF"/>
                </a:solidFill>
                <a:latin typeface="Open Sans Light"/>
              </a:rPr>
              <a:t>Temos como objetivo resolver esse problema através de uma interface simples e intuitiva que agilizará o processo.</a:t>
            </a:r>
            <a:endParaRPr lang="en-US" sz="27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810000" y="4483093"/>
            <a:ext cx="106680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9000" dirty="0">
                <a:solidFill>
                  <a:srgbClr val="FFFFFF"/>
                </a:solidFill>
                <a:latin typeface="Open Sans Extra Bold"/>
              </a:rPr>
              <a:t>Nossas entregas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07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2998114-2BFD-42BE-930A-ADC551E69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5626087-38BE-4063-B93C-510A887C9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Log-in para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usuários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listagem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 dirty="0">
                <a:solidFill>
                  <a:srgbClr val="FAFAFA"/>
                </a:solidFill>
                <a:latin typeface="Open Sans Light Bold"/>
              </a:rPr>
              <a:t>Sprint 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322B818-6082-4393-BFE3-2B67EAEF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,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codelist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arquivos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para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composição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282</Words>
  <Application>Microsoft Office PowerPoint</Application>
  <PresentationFormat>Personalizar</PresentationFormat>
  <Paragraphs>89</Paragraphs>
  <Slides>29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8" baseType="lpstr">
      <vt:lpstr>Calibri</vt:lpstr>
      <vt:lpstr>Open Sans Light</vt:lpstr>
      <vt:lpstr>Arial</vt:lpstr>
      <vt:lpstr>Open Sauce Light Bold</vt:lpstr>
      <vt:lpstr>Open Sans Light Bold</vt:lpstr>
      <vt:lpstr>Open Sans Extra Bold</vt:lpstr>
      <vt:lpstr>Open Sans Light Italics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AIRPLANEDOCGENERATOR | CRAB TEAM</dc:title>
  <cp:lastModifiedBy>BARBARA DOS SANTOS PORT</cp:lastModifiedBy>
  <cp:revision>23</cp:revision>
  <dcterms:created xsi:type="dcterms:W3CDTF">2006-08-16T00:00:00Z</dcterms:created>
  <dcterms:modified xsi:type="dcterms:W3CDTF">2021-10-09T22:16:43Z</dcterms:modified>
  <dc:identifier>DAEqGCYbSws</dc:identifier>
</cp:coreProperties>
</file>